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4630400" cy="8229600"/>
  <p:notesSz cx="8229600" cy="14630400"/>
  <p:embeddedFontLst>
    <p:embeddedFont>
      <p:font typeface="Overpass" panose="020B0604020202020204" charset="0"/>
      <p:regular r:id="rId12"/>
    </p:embeddedFont>
    <p:embeddedFont>
      <p:font typeface="Arial Rounded MT Bold" panose="020F0704030504030204" pitchFamily="3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5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0393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29834"/>
            <a:ext cx="8035343" cy="1943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kern="0" spc="-18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Fashion </a:t>
            </a:r>
            <a:r>
              <a:rPr lang="en-US" sz="6100" kern="0" spc="-184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E-Commerce </a:t>
            </a:r>
            <a:r>
              <a:rPr lang="en-US" sz="6100" kern="0" spc="-18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Platform</a:t>
            </a:r>
            <a:endParaRPr lang="en-US" sz="6100" dirty="0"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37724" y="3831908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kern="0" spc="-106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WP-1024</a:t>
            </a:r>
            <a:endParaRPr lang="en-US" sz="3500" dirty="0">
              <a:latin typeface="Arial Rounded MT Bold" panose="020F070403050403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37724" y="475416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996107"/>
            <a:ext cx="5742265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Department of Information Technology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37724" y="6558969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SLIATE KEGALLE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6229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13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GROUP MEMBERS</a:t>
            </a:r>
            <a:endParaRPr lang="en-US" sz="4400" b="1" dirty="0">
              <a:latin typeface="Arial Rounded MT Bold" panose="020F07040305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345061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750"/>
              </a:lnSpc>
              <a:buFont typeface="Wingdings" panose="05000000000000000000" pitchFamily="2" charset="2"/>
              <a:buChar char="ü"/>
            </a:pPr>
            <a:r>
              <a:rPr lang="en-US" sz="2600" dirty="0">
                <a:solidFill>
                  <a:srgbClr val="E5E0DF"/>
                </a:solidFill>
                <a:latin typeface="Arial Rounded MT Bold" panose="020F0704030504030204" pitchFamily="34" charset="0"/>
                <a:ea typeface="Overpass" pitchFamily="34" charset="-122"/>
                <a:cs typeface="Overpass" pitchFamily="34" charset="-120"/>
              </a:rPr>
              <a:t>KEG/IT/2022/F/0062-M.A.D.A.Hemachandra(Group Leader)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092893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750"/>
              </a:lnSpc>
              <a:buFont typeface="Wingdings" panose="05000000000000000000" pitchFamily="2" charset="2"/>
              <a:buChar char="ü"/>
            </a:pPr>
            <a:r>
              <a:rPr lang="en-US" sz="2600" dirty="0">
                <a:solidFill>
                  <a:srgbClr val="E5E0DF"/>
                </a:solidFill>
                <a:latin typeface="Arial Rounded MT Bold" panose="020F0704030504030204" pitchFamily="34" charset="0"/>
                <a:ea typeface="Overpass" pitchFamily="34" charset="-122"/>
                <a:cs typeface="Overpass" pitchFamily="34" charset="-120"/>
              </a:rPr>
              <a:t>KEG/IT/2022/F/0075-P.D.M.Karunarathna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37724" y="4840724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750"/>
              </a:lnSpc>
              <a:buFont typeface="Wingdings" panose="05000000000000000000" pitchFamily="2" charset="2"/>
              <a:buChar char="ü"/>
            </a:pPr>
            <a:r>
              <a:rPr lang="en-US" sz="2600" dirty="0">
                <a:solidFill>
                  <a:srgbClr val="E5E0DF"/>
                </a:solidFill>
                <a:latin typeface="Arial Rounded MT Bold" panose="020F0704030504030204" pitchFamily="34" charset="0"/>
                <a:ea typeface="Overpass" pitchFamily="34" charset="-122"/>
                <a:cs typeface="Overpass" pitchFamily="34" charset="-120"/>
              </a:rPr>
              <a:t>KEG/IT/2022/F/0078-M.M.N.I.S.Bandara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837724" y="5588556"/>
            <a:ext cx="12954952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750"/>
              </a:lnSpc>
              <a:buFont typeface="Wingdings" panose="05000000000000000000" pitchFamily="2" charset="2"/>
              <a:buChar char="ü"/>
            </a:pPr>
            <a:r>
              <a:rPr lang="en-US" sz="2600" dirty="0">
                <a:solidFill>
                  <a:srgbClr val="E5E0DF"/>
                </a:solidFill>
                <a:latin typeface="Arial Rounded MT Bold" panose="020F0704030504030204" pitchFamily="34" charset="0"/>
                <a:ea typeface="Overpass" pitchFamily="34" charset="-122"/>
                <a:cs typeface="Overpass" pitchFamily="34" charset="-120"/>
              </a:rPr>
              <a:t>KEG/IT/2022/F/0079-N.N.M.I.T.Gunawardana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496800" y="7619404"/>
            <a:ext cx="2133600" cy="610196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2359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13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INTRODUCTION</a:t>
            </a:r>
            <a:endParaRPr lang="en-US" sz="4400" dirty="0"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37724" y="5086588"/>
            <a:ext cx="12954952" cy="2111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 fashion e-commerce platform is an online store offering a wide range of clothing, accessories, and footwear for customers. It provides a user-friendly interface for browsing collections, personalized recommendations, secure payment options, and efficient delivery services. The platform connects fashion enthusiasts with the latest trends and styles.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496800" y="7619404"/>
            <a:ext cx="2133600" cy="610196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3500" y="855663"/>
            <a:ext cx="4703300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400" kern="0" spc="-122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PROJECT SCOPE</a:t>
            </a:r>
            <a:endParaRPr lang="en-US" sz="4400" dirty="0"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793500" y="1682632"/>
            <a:ext cx="5481399" cy="515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50"/>
              </a:lnSpc>
              <a:buNone/>
            </a:pPr>
            <a:r>
              <a:rPr lang="en-US" sz="3200" kern="0" spc="-97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Fashion E-Commerce Platform</a:t>
            </a:r>
            <a:endParaRPr lang="en-US" sz="3200" dirty="0">
              <a:latin typeface="Arial Rounded MT Bold" panose="020F070403050403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081367" y="3060740"/>
            <a:ext cx="5782866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793500" y="3060740"/>
            <a:ext cx="3090386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Ø"/>
            </a:pPr>
            <a:r>
              <a:rPr lang="en-US" sz="2600" kern="0" spc="-7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Login and Registration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793500" y="3775353"/>
            <a:ext cx="5292923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Ø"/>
            </a:pPr>
            <a:r>
              <a:rPr lang="en-US" sz="2600" kern="0" spc="-7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Manage Products and Display Products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793500" y="4489966"/>
            <a:ext cx="5383292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Ø"/>
            </a:pPr>
            <a:r>
              <a:rPr lang="en-US" sz="2600" kern="0" spc="-7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User Account Management and Wishlist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793500" y="5204579"/>
            <a:ext cx="3090386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00"/>
              </a:lnSpc>
              <a:buFont typeface="Wingdings" panose="05000000000000000000" pitchFamily="2" charset="2"/>
              <a:buChar char="Ø"/>
            </a:pPr>
            <a:r>
              <a:rPr lang="en-US" sz="2600" kern="0" spc="-7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Checkout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081367" y="6597729"/>
            <a:ext cx="3090386" cy="386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12496800" y="7619404"/>
            <a:ext cx="2133600" cy="610196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391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6645" y="3384113"/>
            <a:ext cx="10314688" cy="652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400" kern="0" spc="-12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Login</a:t>
            </a:r>
            <a:r>
              <a:rPr lang="en-US" sz="4100" kern="0" spc="-12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 and Registration (KEG/IT/2022/F/78)</a:t>
            </a:r>
            <a:endParaRPr lang="en-US" sz="4100" dirty="0"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76645" y="4369594"/>
            <a:ext cx="13077111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76645" y="4724638"/>
            <a:ext cx="7358777" cy="391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50"/>
              </a:lnSpc>
              <a:buFont typeface="Wingdings" panose="05000000000000000000" pitchFamily="2" charset="2"/>
              <a:buChar char="§"/>
            </a:pP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C </a:t>
            </a:r>
            <a:r>
              <a:rPr lang="en-US" sz="2600" kern="0" spc="-74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Add </a:t>
            </a: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 new user to the database when they register.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6645" y="5448895"/>
            <a:ext cx="11754207" cy="391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Font typeface="Wingdings" panose="05000000000000000000" pitchFamily="2" charset="2"/>
              <a:buChar char="§"/>
            </a:pP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R </a:t>
            </a:r>
            <a:r>
              <a:rPr lang="en-US" sz="2600" kern="0" spc="-74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Verify </a:t>
            </a: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user credentials during login. All user details display in the admin dashboard.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76645" y="6173152"/>
            <a:ext cx="8403788" cy="391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Font typeface="Wingdings" panose="05000000000000000000" pitchFamily="2" charset="2"/>
              <a:buChar char="§"/>
            </a:pP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U </a:t>
            </a:r>
            <a:r>
              <a:rPr lang="en-US" sz="2600" kern="0" spc="-74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Change user type and mark </a:t>
            </a: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the account as suspended.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76645" y="6897409"/>
            <a:ext cx="7839194" cy="391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Font typeface="Wingdings" panose="05000000000000000000" pitchFamily="2" charset="2"/>
              <a:buChar char="§"/>
            </a:pP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D </a:t>
            </a:r>
            <a:r>
              <a:rPr lang="en-US" sz="2600" kern="0" spc="-74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Remove </a:t>
            </a: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 user account completely from the database.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496800" y="7619404"/>
            <a:ext cx="2133600" cy="610196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34497"/>
            <a:ext cx="7899876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133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User </a:t>
            </a:r>
            <a:r>
              <a:rPr lang="en-US" sz="4400" kern="0" spc="-13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Account Management and Wishlist (KEG/IT/2022/F/62)</a:t>
            </a:r>
            <a:endParaRPr lang="en-US" sz="4400" dirty="0"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320552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6" y="3588544"/>
            <a:ext cx="6172676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lnSpc>
                <a:spcPts val="3300"/>
              </a:lnSpc>
              <a:buFont typeface="Wingdings" panose="05000000000000000000" pitchFamily="2" charset="2"/>
              <a:buChar char="§"/>
            </a:pPr>
            <a:r>
              <a:rPr lang="en-US" sz="2650" kern="0" spc="-80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C - Add </a:t>
            </a: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an item to the user’s wihshlist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24125" y="4369832"/>
            <a:ext cx="746855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 algn="l">
              <a:lnSpc>
                <a:spcPts val="3300"/>
              </a:lnSpc>
              <a:buFont typeface="Wingdings" panose="05000000000000000000" pitchFamily="2" charset="2"/>
              <a:buChar char="§"/>
            </a:pPr>
            <a:r>
              <a:rPr lang="en-US" sz="2650" kern="0" spc="-80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R - Display </a:t>
            </a: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all the items in the user’s wihshlist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324126" y="5151120"/>
            <a:ext cx="5376809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 algn="l">
              <a:lnSpc>
                <a:spcPts val="3300"/>
              </a:lnSpc>
              <a:buFont typeface="Wingdings" panose="05000000000000000000" pitchFamily="2" charset="2"/>
              <a:buChar char="§"/>
            </a:pPr>
            <a:r>
              <a:rPr lang="en-US" sz="2650" kern="0" spc="-80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U - User </a:t>
            </a: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account profile update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324126" y="5932409"/>
            <a:ext cx="7468553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 algn="l">
              <a:lnSpc>
                <a:spcPts val="3300"/>
              </a:lnSpc>
              <a:buFont typeface="Wingdings" panose="05000000000000000000" pitchFamily="2" charset="2"/>
              <a:buChar char="§"/>
            </a:pPr>
            <a:r>
              <a:rPr lang="en-US" sz="2650" kern="0" spc="-80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D - Remove </a:t>
            </a: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an item from the user’s wihshlist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324124" y="7072670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10" name="Rectangle 9"/>
          <p:cNvSpPr/>
          <p:nvPr/>
        </p:nvSpPr>
        <p:spPr>
          <a:xfrm>
            <a:off x="12496800" y="7619404"/>
            <a:ext cx="2133600" cy="610196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0560" y="703786"/>
            <a:ext cx="8315679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kern="0" spc="-133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Manage Products and Display Products (KEG/IT/2022/F/79)</a:t>
            </a:r>
            <a:endParaRPr lang="en-US" sz="4400" dirty="0"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317384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5900560" y="2815836"/>
            <a:ext cx="8069209" cy="844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>
              <a:lnSpc>
                <a:spcPts val="3300"/>
              </a:lnSpc>
              <a:buFont typeface="Wingdings" panose="05000000000000000000" pitchFamily="2" charset="2"/>
              <a:buChar char="§"/>
            </a:pP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C </a:t>
            </a:r>
            <a:r>
              <a:rPr lang="en-US" sz="2650" kern="0" spc="-80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Insert </a:t>
            </a: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new products into the database through the admin panel.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900560" y="4019438"/>
            <a:ext cx="7671331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 algn="l">
              <a:lnSpc>
                <a:spcPts val="3300"/>
              </a:lnSpc>
              <a:buFont typeface="Wingdings" panose="05000000000000000000" pitchFamily="2" charset="2"/>
              <a:buChar char="§"/>
            </a:pPr>
            <a:r>
              <a:rPr lang="en-US" sz="2650" kern="0" spc="-80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R - Display </a:t>
            </a: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all products for the admin to manage.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900560" y="4800727"/>
            <a:ext cx="720296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 algn="l">
              <a:lnSpc>
                <a:spcPts val="3300"/>
              </a:lnSpc>
              <a:buFont typeface="Wingdings" panose="05000000000000000000" pitchFamily="2" charset="2"/>
              <a:buChar char="§"/>
            </a:pPr>
            <a:r>
              <a:rPr lang="en-US" sz="2650" kern="0" spc="-80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U - Allow </a:t>
            </a: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the admin to update product details.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900560" y="5582015"/>
            <a:ext cx="8069209" cy="8446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57200" indent="-457200" algn="l">
              <a:lnSpc>
                <a:spcPts val="3300"/>
              </a:lnSpc>
              <a:buFont typeface="Wingdings" panose="05000000000000000000" pitchFamily="2" charset="2"/>
              <a:buChar char="§"/>
            </a:pP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D </a:t>
            </a:r>
            <a:r>
              <a:rPr lang="en-US" sz="2650" kern="0" spc="-80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Remove </a:t>
            </a:r>
            <a:r>
              <a:rPr lang="en-US" sz="2650" kern="0" spc="-80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products that are no longer needed from the database.</a:t>
            </a:r>
            <a:endParaRPr lang="en-US" sz="2650" dirty="0">
              <a:latin typeface="Arial Rounded MT Bold" panose="020F070403050403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496800" y="7619404"/>
            <a:ext cx="2133600" cy="610196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858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978" y="3398639"/>
            <a:ext cx="7771355" cy="976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kern="0" spc="-12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Checkout (</a:t>
            </a:r>
            <a:r>
              <a:rPr lang="en-US" sz="4400" kern="0" spc="-12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KEG/IT/2022/F/75</a:t>
            </a:r>
            <a:r>
              <a:rPr lang="en-US" sz="4100" kern="0" spc="-12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)
</a:t>
            </a:r>
            <a:endParaRPr lang="en-US" sz="4100" dirty="0">
              <a:latin typeface="Arial Rounded MT Bold" panose="020F07040305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79978" y="4709517"/>
            <a:ext cx="7642979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050"/>
              </a:lnSpc>
              <a:buFont typeface="Wingdings" panose="05000000000000000000" pitchFamily="2" charset="2"/>
              <a:buChar char="§"/>
            </a:pP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C </a:t>
            </a:r>
            <a:r>
              <a:rPr lang="en-US" sz="2600" kern="0" spc="-74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Add </a:t>
            </a: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products to the cart when the user selects them.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79978" y="5436989"/>
            <a:ext cx="6914436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Font typeface="Wingdings" panose="05000000000000000000" pitchFamily="2" charset="2"/>
              <a:buChar char="§"/>
            </a:pP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R </a:t>
            </a:r>
            <a:r>
              <a:rPr lang="en-US" sz="2600" kern="0" spc="-74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Show </a:t>
            </a: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all items in the cart for the user to review.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9978" y="6164460"/>
            <a:ext cx="5918478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Font typeface="Wingdings" panose="05000000000000000000" pitchFamily="2" charset="2"/>
              <a:buChar char="§"/>
            </a:pP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U </a:t>
            </a:r>
            <a:r>
              <a:rPr lang="en-US" sz="2600" kern="0" spc="-74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Change </a:t>
            </a: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the quantity of items in the cart.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79978" y="6891932"/>
            <a:ext cx="8631317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Font typeface="Wingdings" panose="05000000000000000000" pitchFamily="2" charset="2"/>
              <a:buChar char="§"/>
            </a:pP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D </a:t>
            </a:r>
            <a:r>
              <a:rPr lang="en-US" sz="2600" kern="0" spc="-74" dirty="0" smtClean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- Remove </a:t>
            </a:r>
            <a:r>
              <a:rPr lang="en-US" sz="2600" kern="0" spc="-74" dirty="0">
                <a:solidFill>
                  <a:srgbClr val="FFFFFF"/>
                </a:solidFill>
                <a:latin typeface="Arial Rounded MT Bold" panose="020F0704030504030204" pitchFamily="34" charset="0"/>
                <a:ea typeface="Overpass Bold" pitchFamily="34" charset="-122"/>
                <a:cs typeface="Overpass Bold" pitchFamily="34" charset="-120"/>
              </a:rPr>
              <a:t>products from the cart when the user deletes them.</a:t>
            </a:r>
            <a:endParaRPr lang="en-US" sz="2600" dirty="0">
              <a:latin typeface="Arial Rounded MT Bold" panose="020F070403050403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496800" y="7619404"/>
            <a:ext cx="2133600" cy="610196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4124" y="65829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4" name="Rectangle 3"/>
          <p:cNvSpPr/>
          <p:nvPr/>
        </p:nvSpPr>
        <p:spPr>
          <a:xfrm>
            <a:off x="12496800" y="7619404"/>
            <a:ext cx="2133600" cy="610196"/>
          </a:xfrm>
          <a:prstGeom prst="rect">
            <a:avLst/>
          </a:prstGeom>
          <a:solidFill>
            <a:srgbClr val="24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436533" y="3369396"/>
            <a:ext cx="60113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Thank You.</a:t>
            </a:r>
            <a:endParaRPr lang="en-US" sz="8000" b="1" dirty="0">
              <a:latin typeface="Arial Rounded MT Bold" panose="020F07040305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317</Words>
  <Application>Microsoft Office PowerPoint</Application>
  <PresentationFormat>Custom</PresentationFormat>
  <Paragraphs>47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Wingdings</vt:lpstr>
      <vt:lpstr>Arial</vt:lpstr>
      <vt:lpstr>Overpass</vt:lpstr>
      <vt:lpstr>Arial Rounded MT Bold</vt:lpstr>
      <vt:lpstr>Overpass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Maduka Karunarathna</cp:lastModifiedBy>
  <cp:revision>12</cp:revision>
  <dcterms:created xsi:type="dcterms:W3CDTF">2024-11-18T16:51:28Z</dcterms:created>
  <dcterms:modified xsi:type="dcterms:W3CDTF">2024-11-18T19:11:46Z</dcterms:modified>
</cp:coreProperties>
</file>